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59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89" autoAdjust="0"/>
    <p:restoredTop sz="94660"/>
  </p:normalViewPr>
  <p:slideViewPr>
    <p:cSldViewPr>
      <p:cViewPr>
        <p:scale>
          <a:sx n="100" d="100"/>
          <a:sy n="100" d="100"/>
        </p:scale>
        <p:origin x="-1278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7113B4-2998-4CEB-8E95-B84EF372D096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E6DCE5B-320E-4D0E-8E57-E8931670F0CB}">
      <dgm:prSet/>
      <dgm:spPr/>
      <dgm:t>
        <a:bodyPr/>
        <a:lstStyle/>
        <a:p>
          <a:pPr rtl="0"/>
          <a:r>
            <a:rPr lang="pt-BR" dirty="0" smtClean="0"/>
            <a:t>Igreja parceira </a:t>
          </a:r>
          <a:endParaRPr lang="pt-BR" dirty="0"/>
        </a:p>
      </dgm:t>
    </dgm:pt>
    <dgm:pt modelId="{BC8F1322-2BE1-4F20-9513-2B7447EF2FD5}" type="parTrans" cxnId="{6DB23AD5-DDA6-4959-B4CF-823CD3CB3852}">
      <dgm:prSet/>
      <dgm:spPr/>
      <dgm:t>
        <a:bodyPr/>
        <a:lstStyle/>
        <a:p>
          <a:endParaRPr lang="pt-BR"/>
        </a:p>
      </dgm:t>
    </dgm:pt>
    <dgm:pt modelId="{970ED3C9-B488-48A2-8226-230130053B2A}" type="sibTrans" cxnId="{6DB23AD5-DDA6-4959-B4CF-823CD3CB3852}">
      <dgm:prSet/>
      <dgm:spPr/>
      <dgm:t>
        <a:bodyPr/>
        <a:lstStyle/>
        <a:p>
          <a:endParaRPr lang="pt-BR"/>
        </a:p>
      </dgm:t>
    </dgm:pt>
    <dgm:pt modelId="{BF82D59F-9F0C-42C5-A89F-0837EF267ECE}">
      <dgm:prSet/>
      <dgm:spPr/>
      <dgm:t>
        <a:bodyPr/>
        <a:lstStyle/>
        <a:p>
          <a:pPr rtl="0"/>
          <a:r>
            <a:rPr lang="pt-BR" dirty="0" smtClean="0"/>
            <a:t>Tutor</a:t>
          </a:r>
          <a:endParaRPr lang="pt-BR" dirty="0"/>
        </a:p>
      </dgm:t>
    </dgm:pt>
    <dgm:pt modelId="{792DF5E2-46D3-4142-80E7-CE49DE2ED290}" type="parTrans" cxnId="{DA557D92-0CF5-4053-9168-12BFBA594E63}">
      <dgm:prSet/>
      <dgm:spPr/>
      <dgm:t>
        <a:bodyPr/>
        <a:lstStyle/>
        <a:p>
          <a:endParaRPr lang="pt-BR"/>
        </a:p>
      </dgm:t>
    </dgm:pt>
    <dgm:pt modelId="{6F9BF22C-72D2-476B-AEE3-34A39C0353CE}" type="sibTrans" cxnId="{DA557D92-0CF5-4053-9168-12BFBA594E63}">
      <dgm:prSet/>
      <dgm:spPr/>
      <dgm:t>
        <a:bodyPr/>
        <a:lstStyle/>
        <a:p>
          <a:endParaRPr lang="pt-BR"/>
        </a:p>
      </dgm:t>
    </dgm:pt>
    <dgm:pt modelId="{DEB8627C-344F-42C1-B739-5125F3B511AB}">
      <dgm:prSet/>
      <dgm:spPr/>
      <dgm:t>
        <a:bodyPr/>
        <a:lstStyle/>
        <a:p>
          <a:pPr rtl="0"/>
          <a:r>
            <a:rPr lang="pt-BR" dirty="0" smtClean="0"/>
            <a:t>Intercessor</a:t>
          </a:r>
          <a:endParaRPr lang="pt-BR" dirty="0"/>
        </a:p>
      </dgm:t>
    </dgm:pt>
    <dgm:pt modelId="{AA926332-FD82-4BDD-9D72-BBC0EADA626B}" type="parTrans" cxnId="{FB50197D-2DF9-4DEA-9EE1-EE8613FB5D5F}">
      <dgm:prSet/>
      <dgm:spPr/>
      <dgm:t>
        <a:bodyPr/>
        <a:lstStyle/>
        <a:p>
          <a:endParaRPr lang="pt-BR"/>
        </a:p>
      </dgm:t>
    </dgm:pt>
    <dgm:pt modelId="{E9AC3048-C181-49C9-847E-2A07E0543EF3}" type="sibTrans" cxnId="{FB50197D-2DF9-4DEA-9EE1-EE8613FB5D5F}">
      <dgm:prSet/>
      <dgm:spPr/>
      <dgm:t>
        <a:bodyPr/>
        <a:lstStyle/>
        <a:p>
          <a:endParaRPr lang="pt-BR"/>
        </a:p>
      </dgm:t>
    </dgm:pt>
    <dgm:pt modelId="{6A499277-C7C9-4E62-85F8-AD01163F8945}">
      <dgm:prSet/>
      <dgm:spPr/>
      <dgm:t>
        <a:bodyPr/>
        <a:lstStyle/>
        <a:p>
          <a:pPr rtl="0"/>
          <a:r>
            <a:rPr lang="pt-BR" dirty="0" smtClean="0"/>
            <a:t>Mantenedor</a:t>
          </a:r>
          <a:endParaRPr lang="pt-BR" dirty="0"/>
        </a:p>
      </dgm:t>
    </dgm:pt>
    <dgm:pt modelId="{B2D6C36F-ADAA-4603-BA18-354EFFC7B522}" type="parTrans" cxnId="{2E7CFD95-33CB-4EC4-9529-699036591775}">
      <dgm:prSet/>
      <dgm:spPr/>
      <dgm:t>
        <a:bodyPr/>
        <a:lstStyle/>
        <a:p>
          <a:endParaRPr lang="pt-BR"/>
        </a:p>
      </dgm:t>
    </dgm:pt>
    <dgm:pt modelId="{575ABB77-DF59-48FF-A25C-57D041B7C2FB}" type="sibTrans" cxnId="{2E7CFD95-33CB-4EC4-9529-699036591775}">
      <dgm:prSet/>
      <dgm:spPr/>
      <dgm:t>
        <a:bodyPr/>
        <a:lstStyle/>
        <a:p>
          <a:endParaRPr lang="pt-BR"/>
        </a:p>
      </dgm:t>
    </dgm:pt>
    <dgm:pt modelId="{D4CEDEE6-10E8-4CB9-B27E-ABAEB3675FB4}">
      <dgm:prSet/>
      <dgm:spPr/>
      <dgm:t>
        <a:bodyPr/>
        <a:lstStyle/>
        <a:p>
          <a:pPr rtl="0"/>
          <a:r>
            <a:rPr lang="pt-BR" dirty="0" smtClean="0"/>
            <a:t>Divulgador</a:t>
          </a:r>
          <a:endParaRPr lang="pt-BR" dirty="0"/>
        </a:p>
      </dgm:t>
    </dgm:pt>
    <dgm:pt modelId="{40A8611B-4CC9-4ECF-8568-206F498C3DBC}" type="sibTrans" cxnId="{B88F3B7E-7580-495E-A67C-E69F72D00AD3}">
      <dgm:prSet/>
      <dgm:spPr/>
      <dgm:t>
        <a:bodyPr/>
        <a:lstStyle/>
        <a:p>
          <a:endParaRPr lang="pt-BR"/>
        </a:p>
      </dgm:t>
    </dgm:pt>
    <dgm:pt modelId="{88DDF440-AC4F-4E80-9109-9D9593E38D99}" type="parTrans" cxnId="{B88F3B7E-7580-495E-A67C-E69F72D00AD3}">
      <dgm:prSet/>
      <dgm:spPr/>
      <dgm:t>
        <a:bodyPr/>
        <a:lstStyle/>
        <a:p>
          <a:endParaRPr lang="pt-BR"/>
        </a:p>
      </dgm:t>
    </dgm:pt>
    <dgm:pt modelId="{DF3FAF2B-38FB-4EB7-B038-3172DC8B3700}" type="pres">
      <dgm:prSet presAssocID="{827113B4-2998-4CEB-8E95-B84EF372D09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98EFC55-95D0-4E96-90B6-077CDC707B13}" type="pres">
      <dgm:prSet presAssocID="{827113B4-2998-4CEB-8E95-B84EF372D096}" presName="matrix" presStyleCnt="0"/>
      <dgm:spPr/>
    </dgm:pt>
    <dgm:pt modelId="{C28AEE90-6B84-4443-964A-1CA2AED02E0F}" type="pres">
      <dgm:prSet presAssocID="{827113B4-2998-4CEB-8E95-B84EF372D096}" presName="tile1" presStyleLbl="node1" presStyleIdx="0" presStyleCnt="4" custLinFactNeighborX="-15528" custLinFactNeighborY="0"/>
      <dgm:spPr/>
      <dgm:t>
        <a:bodyPr/>
        <a:lstStyle/>
        <a:p>
          <a:endParaRPr lang="pt-BR"/>
        </a:p>
      </dgm:t>
    </dgm:pt>
    <dgm:pt modelId="{E99E8570-7668-45DB-BA6E-A69201B84E2E}" type="pres">
      <dgm:prSet presAssocID="{827113B4-2998-4CEB-8E95-B84EF372D09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32D1839-18ED-4222-9A0D-659142F6E333}" type="pres">
      <dgm:prSet presAssocID="{827113B4-2998-4CEB-8E95-B84EF372D096}" presName="tile2" presStyleLbl="node1" presStyleIdx="1" presStyleCnt="4"/>
      <dgm:spPr/>
      <dgm:t>
        <a:bodyPr/>
        <a:lstStyle/>
        <a:p>
          <a:endParaRPr lang="pt-BR"/>
        </a:p>
      </dgm:t>
    </dgm:pt>
    <dgm:pt modelId="{B042DCF4-360E-4D68-96B8-9BE5EB4CD672}" type="pres">
      <dgm:prSet presAssocID="{827113B4-2998-4CEB-8E95-B84EF372D09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3C89A5F-A284-41A0-87EF-96B6CD064FB9}" type="pres">
      <dgm:prSet presAssocID="{827113B4-2998-4CEB-8E95-B84EF372D096}" presName="tile3" presStyleLbl="node1" presStyleIdx="2" presStyleCnt="4"/>
      <dgm:spPr/>
      <dgm:t>
        <a:bodyPr/>
        <a:lstStyle/>
        <a:p>
          <a:endParaRPr lang="pt-BR"/>
        </a:p>
      </dgm:t>
    </dgm:pt>
    <dgm:pt modelId="{3232CB44-5496-4607-95B5-2BA3E72807BB}" type="pres">
      <dgm:prSet presAssocID="{827113B4-2998-4CEB-8E95-B84EF372D09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0DD4818-3AD5-48E5-9727-6118A6C31A2E}" type="pres">
      <dgm:prSet presAssocID="{827113B4-2998-4CEB-8E95-B84EF372D096}" presName="tile4" presStyleLbl="node1" presStyleIdx="3" presStyleCnt="4" custLinFactNeighborX="16263" custLinFactNeighborY="29252"/>
      <dgm:spPr/>
      <dgm:t>
        <a:bodyPr/>
        <a:lstStyle/>
        <a:p>
          <a:endParaRPr lang="pt-BR"/>
        </a:p>
      </dgm:t>
    </dgm:pt>
    <dgm:pt modelId="{3115EAC4-D9A5-4D70-BAB4-9282247F0CB2}" type="pres">
      <dgm:prSet presAssocID="{827113B4-2998-4CEB-8E95-B84EF372D09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F7F934-E6A0-4784-B3F3-73998CEA97AA}" type="pres">
      <dgm:prSet presAssocID="{827113B4-2998-4CEB-8E95-B84EF372D09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pt-BR"/>
        </a:p>
      </dgm:t>
    </dgm:pt>
  </dgm:ptLst>
  <dgm:cxnLst>
    <dgm:cxn modelId="{3E7CB7B3-9E92-4263-B5F6-2C36E68695C1}" type="presOf" srcId="{DEB8627C-344F-42C1-B739-5125F3B511AB}" destId="{E32D1839-18ED-4222-9A0D-659142F6E333}" srcOrd="0" destOrd="0" presId="urn:microsoft.com/office/officeart/2005/8/layout/matrix1"/>
    <dgm:cxn modelId="{B88F3B7E-7580-495E-A67C-E69F72D00AD3}" srcId="{5E6DCE5B-320E-4D0E-8E57-E8931670F0CB}" destId="{D4CEDEE6-10E8-4CB9-B27E-ABAEB3675FB4}" srcOrd="3" destOrd="0" parTransId="{88DDF440-AC4F-4E80-9109-9D9593E38D99}" sibTransId="{40A8611B-4CC9-4ECF-8568-206F498C3DBC}"/>
    <dgm:cxn modelId="{37802577-1965-4C44-957E-19C034F5BCF3}" type="presOf" srcId="{DEB8627C-344F-42C1-B739-5125F3B511AB}" destId="{B042DCF4-360E-4D68-96B8-9BE5EB4CD672}" srcOrd="1" destOrd="0" presId="urn:microsoft.com/office/officeart/2005/8/layout/matrix1"/>
    <dgm:cxn modelId="{79228E93-E376-4007-8E07-FB8D40792D38}" type="presOf" srcId="{D4CEDEE6-10E8-4CB9-B27E-ABAEB3675FB4}" destId="{3115EAC4-D9A5-4D70-BAB4-9282247F0CB2}" srcOrd="1" destOrd="0" presId="urn:microsoft.com/office/officeart/2005/8/layout/matrix1"/>
    <dgm:cxn modelId="{684A52F7-DB13-4714-917B-8CA383D3C13E}" type="presOf" srcId="{827113B4-2998-4CEB-8E95-B84EF372D096}" destId="{DF3FAF2B-38FB-4EB7-B038-3172DC8B3700}" srcOrd="0" destOrd="0" presId="urn:microsoft.com/office/officeart/2005/8/layout/matrix1"/>
    <dgm:cxn modelId="{6964CBE9-078B-49DE-8BB3-5C9A232A7FD5}" type="presOf" srcId="{6A499277-C7C9-4E62-85F8-AD01163F8945}" destId="{3232CB44-5496-4607-95B5-2BA3E72807BB}" srcOrd="1" destOrd="0" presId="urn:microsoft.com/office/officeart/2005/8/layout/matrix1"/>
    <dgm:cxn modelId="{ED48C52C-6E73-458E-A5F5-4BAE7F1C328E}" type="presOf" srcId="{BF82D59F-9F0C-42C5-A89F-0837EF267ECE}" destId="{C28AEE90-6B84-4443-964A-1CA2AED02E0F}" srcOrd="0" destOrd="0" presId="urn:microsoft.com/office/officeart/2005/8/layout/matrix1"/>
    <dgm:cxn modelId="{2E7CFD95-33CB-4EC4-9529-699036591775}" srcId="{5E6DCE5B-320E-4D0E-8E57-E8931670F0CB}" destId="{6A499277-C7C9-4E62-85F8-AD01163F8945}" srcOrd="2" destOrd="0" parTransId="{B2D6C36F-ADAA-4603-BA18-354EFFC7B522}" sibTransId="{575ABB77-DF59-48FF-A25C-57D041B7C2FB}"/>
    <dgm:cxn modelId="{CA236384-8914-46A1-B9C9-76C4F2B32C0C}" type="presOf" srcId="{5E6DCE5B-320E-4D0E-8E57-E8931670F0CB}" destId="{34F7F934-E6A0-4784-B3F3-73998CEA97AA}" srcOrd="0" destOrd="0" presId="urn:microsoft.com/office/officeart/2005/8/layout/matrix1"/>
    <dgm:cxn modelId="{9295EF2B-A2ED-4946-9621-163DA65D3D9C}" type="presOf" srcId="{6A499277-C7C9-4E62-85F8-AD01163F8945}" destId="{C3C89A5F-A284-41A0-87EF-96B6CD064FB9}" srcOrd="0" destOrd="0" presId="urn:microsoft.com/office/officeart/2005/8/layout/matrix1"/>
    <dgm:cxn modelId="{36DB6BD3-8D21-43A1-8C78-A79E47D62946}" type="presOf" srcId="{D4CEDEE6-10E8-4CB9-B27E-ABAEB3675FB4}" destId="{50DD4818-3AD5-48E5-9727-6118A6C31A2E}" srcOrd="0" destOrd="0" presId="urn:microsoft.com/office/officeart/2005/8/layout/matrix1"/>
    <dgm:cxn modelId="{2E8A8397-1ACA-4C45-B50E-E14F7CB9F8BC}" type="presOf" srcId="{BF82D59F-9F0C-42C5-A89F-0837EF267ECE}" destId="{E99E8570-7668-45DB-BA6E-A69201B84E2E}" srcOrd="1" destOrd="0" presId="urn:microsoft.com/office/officeart/2005/8/layout/matrix1"/>
    <dgm:cxn modelId="{DA557D92-0CF5-4053-9168-12BFBA594E63}" srcId="{5E6DCE5B-320E-4D0E-8E57-E8931670F0CB}" destId="{BF82D59F-9F0C-42C5-A89F-0837EF267ECE}" srcOrd="0" destOrd="0" parTransId="{792DF5E2-46D3-4142-80E7-CE49DE2ED290}" sibTransId="{6F9BF22C-72D2-476B-AEE3-34A39C0353CE}"/>
    <dgm:cxn modelId="{FB50197D-2DF9-4DEA-9EE1-EE8613FB5D5F}" srcId="{5E6DCE5B-320E-4D0E-8E57-E8931670F0CB}" destId="{DEB8627C-344F-42C1-B739-5125F3B511AB}" srcOrd="1" destOrd="0" parTransId="{AA926332-FD82-4BDD-9D72-BBC0EADA626B}" sibTransId="{E9AC3048-C181-49C9-847E-2A07E0543EF3}"/>
    <dgm:cxn modelId="{6DB23AD5-DDA6-4959-B4CF-823CD3CB3852}" srcId="{827113B4-2998-4CEB-8E95-B84EF372D096}" destId="{5E6DCE5B-320E-4D0E-8E57-E8931670F0CB}" srcOrd="0" destOrd="0" parTransId="{BC8F1322-2BE1-4F20-9513-2B7447EF2FD5}" sibTransId="{970ED3C9-B488-48A2-8226-230130053B2A}"/>
    <dgm:cxn modelId="{B303439C-3CFD-414F-B0BC-6DC9913B61AA}" type="presParOf" srcId="{DF3FAF2B-38FB-4EB7-B038-3172DC8B3700}" destId="{798EFC55-95D0-4E96-90B6-077CDC707B13}" srcOrd="0" destOrd="0" presId="urn:microsoft.com/office/officeart/2005/8/layout/matrix1"/>
    <dgm:cxn modelId="{61A5C512-3428-4CE0-ACF3-16457EC17309}" type="presParOf" srcId="{798EFC55-95D0-4E96-90B6-077CDC707B13}" destId="{C28AEE90-6B84-4443-964A-1CA2AED02E0F}" srcOrd="0" destOrd="0" presId="urn:microsoft.com/office/officeart/2005/8/layout/matrix1"/>
    <dgm:cxn modelId="{0A4B084C-BEC4-4DF4-937A-FE33CB0E8325}" type="presParOf" srcId="{798EFC55-95D0-4E96-90B6-077CDC707B13}" destId="{E99E8570-7668-45DB-BA6E-A69201B84E2E}" srcOrd="1" destOrd="0" presId="urn:microsoft.com/office/officeart/2005/8/layout/matrix1"/>
    <dgm:cxn modelId="{E0B0999D-81FC-4209-B073-15FB50F7359C}" type="presParOf" srcId="{798EFC55-95D0-4E96-90B6-077CDC707B13}" destId="{E32D1839-18ED-4222-9A0D-659142F6E333}" srcOrd="2" destOrd="0" presId="urn:microsoft.com/office/officeart/2005/8/layout/matrix1"/>
    <dgm:cxn modelId="{D9053140-6EE3-48F3-A347-FEC83936B936}" type="presParOf" srcId="{798EFC55-95D0-4E96-90B6-077CDC707B13}" destId="{B042DCF4-360E-4D68-96B8-9BE5EB4CD672}" srcOrd="3" destOrd="0" presId="urn:microsoft.com/office/officeart/2005/8/layout/matrix1"/>
    <dgm:cxn modelId="{A98415FF-F4E7-4751-A758-F8EBD4B17FFA}" type="presParOf" srcId="{798EFC55-95D0-4E96-90B6-077CDC707B13}" destId="{C3C89A5F-A284-41A0-87EF-96B6CD064FB9}" srcOrd="4" destOrd="0" presId="urn:microsoft.com/office/officeart/2005/8/layout/matrix1"/>
    <dgm:cxn modelId="{79CE8509-C6D6-490F-BA98-16A20C38CC77}" type="presParOf" srcId="{798EFC55-95D0-4E96-90B6-077CDC707B13}" destId="{3232CB44-5496-4607-95B5-2BA3E72807BB}" srcOrd="5" destOrd="0" presId="urn:microsoft.com/office/officeart/2005/8/layout/matrix1"/>
    <dgm:cxn modelId="{7987EF0E-1ACA-4A1B-BC83-05ACF0539B8E}" type="presParOf" srcId="{798EFC55-95D0-4E96-90B6-077CDC707B13}" destId="{50DD4818-3AD5-48E5-9727-6118A6C31A2E}" srcOrd="6" destOrd="0" presId="urn:microsoft.com/office/officeart/2005/8/layout/matrix1"/>
    <dgm:cxn modelId="{0A6B4518-CB57-49E0-A48F-4B0143689C64}" type="presParOf" srcId="{798EFC55-95D0-4E96-90B6-077CDC707B13}" destId="{3115EAC4-D9A5-4D70-BAB4-9282247F0CB2}" srcOrd="7" destOrd="0" presId="urn:microsoft.com/office/officeart/2005/8/layout/matrix1"/>
    <dgm:cxn modelId="{AA3A0282-3FD6-434E-8DDD-464B7C34A1DF}" type="presParOf" srcId="{DF3FAF2B-38FB-4EB7-B038-3172DC8B3700}" destId="{34F7F934-E6A0-4784-B3F3-73998CEA97A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AEE90-6B84-4443-964A-1CA2AED02E0F}">
      <dsp:nvSpPr>
        <dsp:cNvPr id="0" name=""/>
        <dsp:cNvSpPr/>
      </dsp:nvSpPr>
      <dsp:spPr>
        <a:xfrm rot="16200000">
          <a:off x="326107" y="-326107"/>
          <a:ext cx="1832060" cy="248427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Tutor</a:t>
          </a:r>
          <a:endParaRPr lang="pt-BR" sz="2300" kern="1200" dirty="0"/>
        </a:p>
      </dsp:txBody>
      <dsp:txXfrm rot="5400000">
        <a:off x="0" y="0"/>
        <a:ext cx="2484276" cy="1374045"/>
      </dsp:txXfrm>
    </dsp:sp>
    <dsp:sp modelId="{E32D1839-18ED-4222-9A0D-659142F6E333}">
      <dsp:nvSpPr>
        <dsp:cNvPr id="0" name=""/>
        <dsp:cNvSpPr/>
      </dsp:nvSpPr>
      <dsp:spPr>
        <a:xfrm>
          <a:off x="2484276" y="0"/>
          <a:ext cx="2484276" cy="183206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Intercessor</a:t>
          </a:r>
          <a:endParaRPr lang="pt-BR" sz="2300" kern="1200" dirty="0"/>
        </a:p>
      </dsp:txBody>
      <dsp:txXfrm>
        <a:off x="2484276" y="0"/>
        <a:ext cx="2484276" cy="1374045"/>
      </dsp:txXfrm>
    </dsp:sp>
    <dsp:sp modelId="{C3C89A5F-A284-41A0-87EF-96B6CD064FB9}">
      <dsp:nvSpPr>
        <dsp:cNvPr id="0" name=""/>
        <dsp:cNvSpPr/>
      </dsp:nvSpPr>
      <dsp:spPr>
        <a:xfrm rot="10800000">
          <a:off x="0" y="1832060"/>
          <a:ext cx="2484276" cy="183206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Mantenedor</a:t>
          </a:r>
          <a:endParaRPr lang="pt-BR" sz="2300" kern="1200" dirty="0"/>
        </a:p>
      </dsp:txBody>
      <dsp:txXfrm rot="10800000">
        <a:off x="0" y="2290074"/>
        <a:ext cx="2484276" cy="1374045"/>
      </dsp:txXfrm>
    </dsp:sp>
    <dsp:sp modelId="{50DD4818-3AD5-48E5-9727-6118A6C31A2E}">
      <dsp:nvSpPr>
        <dsp:cNvPr id="0" name=""/>
        <dsp:cNvSpPr/>
      </dsp:nvSpPr>
      <dsp:spPr>
        <a:xfrm rot="5400000">
          <a:off x="2810384" y="1505952"/>
          <a:ext cx="1832060" cy="248427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Divulgador</a:t>
          </a:r>
          <a:endParaRPr lang="pt-BR" sz="2300" kern="1200" dirty="0"/>
        </a:p>
      </dsp:txBody>
      <dsp:txXfrm rot="-5400000">
        <a:off x="2484276" y="2290074"/>
        <a:ext cx="2484276" cy="1374045"/>
      </dsp:txXfrm>
    </dsp:sp>
    <dsp:sp modelId="{34F7F934-E6A0-4784-B3F3-73998CEA97AA}">
      <dsp:nvSpPr>
        <dsp:cNvPr id="0" name=""/>
        <dsp:cNvSpPr/>
      </dsp:nvSpPr>
      <dsp:spPr>
        <a:xfrm>
          <a:off x="1738993" y="1374045"/>
          <a:ext cx="1490565" cy="91603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Igreja parceira </a:t>
          </a:r>
          <a:endParaRPr lang="pt-BR" sz="2300" kern="1200" dirty="0"/>
        </a:p>
      </dsp:txBody>
      <dsp:txXfrm>
        <a:off x="1783710" y="1418762"/>
        <a:ext cx="1401131" cy="8265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71FC-8B00-4CFF-B89B-9C3C800B083E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914E1-72E6-4E34-8819-CC3AE209C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340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914E1-72E6-4E34-8819-CC3AE209CFA1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3077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914E1-72E6-4E34-8819-CC3AE209CFA1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3077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914E1-72E6-4E34-8819-CC3AE209CFA1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3077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914E1-72E6-4E34-8819-CC3AE209CFA1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3077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8003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16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9302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4036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480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8704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750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510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4297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463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038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D29F5-C41A-45ED-A075-9F48436008D8}" type="datetimeFigureOut">
              <a:rPr lang="pt-BR" smtClean="0"/>
              <a:t>07/08/2015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0B27F-543F-43E4-A5A9-DD348966E8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427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7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microsoft.com/office/2007/relationships/diagramDrawing" Target="../diagrams/drawing1.xml"/><Relationship Id="rId5" Type="http://schemas.openxmlformats.org/officeDocument/2006/relationships/image" Target="../media/image2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" t="364" r="-7" b="14825"/>
          <a:stretch/>
        </p:blipFill>
        <p:spPr bwMode="auto">
          <a:xfrm>
            <a:off x="-36512" y="0"/>
            <a:ext cx="9204324" cy="63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67" y="5821650"/>
            <a:ext cx="9259979" cy="103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USUARIO\Documents\ConhecerDeus\MediaKit\logos\com fundo\conhecerdeu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2" y="0"/>
            <a:ext cx="2857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35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67" y="5821650"/>
            <a:ext cx="9259979" cy="103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146" y="1423392"/>
            <a:ext cx="57721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706388"/>
            <a:ext cx="28289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095081"/>
            <a:ext cx="58102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USUARIO\Documents\ConhecerDeus\MediaKit\logos\com fundo\conhecerdeu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2" y="0"/>
            <a:ext cx="2857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98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828584" cy="688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7346145" y="2719751"/>
            <a:ext cx="18707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980 </a:t>
            </a:r>
            <a:r>
              <a:rPr lang="pt-BR" dirty="0" smtClean="0">
                <a:solidFill>
                  <a:schemeClr val="bg1"/>
                </a:solidFill>
              </a:rPr>
              <a:t>mil visitas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58</a:t>
            </a:r>
            <a:r>
              <a:rPr lang="pt-BR" dirty="0" smtClean="0">
                <a:solidFill>
                  <a:schemeClr val="bg1"/>
                </a:solidFill>
              </a:rPr>
              <a:t> </a:t>
            </a:r>
            <a:r>
              <a:rPr lang="pt-BR" dirty="0" smtClean="0">
                <a:solidFill>
                  <a:schemeClr val="bg1"/>
                </a:solidFill>
              </a:rPr>
              <a:t>mil decisões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11</a:t>
            </a:r>
            <a:r>
              <a:rPr lang="pt-BR" dirty="0" smtClean="0">
                <a:solidFill>
                  <a:schemeClr val="bg1"/>
                </a:solidFill>
              </a:rPr>
              <a:t> </a:t>
            </a:r>
            <a:r>
              <a:rPr lang="pt-BR" dirty="0" smtClean="0">
                <a:solidFill>
                  <a:schemeClr val="bg1"/>
                </a:solidFill>
              </a:rPr>
              <a:t>mil mensagens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410009" y="2350419"/>
            <a:ext cx="169168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Estatísticas</a:t>
            </a:r>
            <a:endParaRPr lang="pt-BR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USUARIO\Documents\ConhecerDeus\MediaKit\logos\com fundo\conhecerdeu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2" y="0"/>
            <a:ext cx="2857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67" y="5821650"/>
            <a:ext cx="9259979" cy="103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74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o explicativo retangular 9"/>
          <p:cNvSpPr/>
          <p:nvPr/>
        </p:nvSpPr>
        <p:spPr>
          <a:xfrm>
            <a:off x="5004048" y="1290668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5004047" y="1290668"/>
            <a:ext cx="338931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... Preciso confiar mais em mim e parar de beber e viver uma vida normal sem brigas com meu marido. E ser feliz. E por fim </a:t>
            </a:r>
            <a:r>
              <a:rPr lang="pt-BR" dirty="0" err="1" smtClean="0">
                <a:solidFill>
                  <a:schemeClr val="bg1"/>
                </a:solidFill>
              </a:rPr>
              <a:t>qro</a:t>
            </a:r>
            <a:r>
              <a:rPr lang="pt-BR" dirty="0" smtClean="0">
                <a:solidFill>
                  <a:schemeClr val="bg1"/>
                </a:solidFill>
              </a:rPr>
              <a:t> ter um filho mais não consigo.</a:t>
            </a: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Luana </a:t>
            </a:r>
            <a:r>
              <a:rPr lang="pt-BR" sz="1600" i="1" dirty="0">
                <a:solidFill>
                  <a:schemeClr val="bg1"/>
                </a:solidFill>
              </a:rPr>
              <a:t>– </a:t>
            </a:r>
            <a:r>
              <a:rPr lang="pt-BR" sz="1600" i="1" dirty="0" smtClean="0">
                <a:solidFill>
                  <a:schemeClr val="bg1"/>
                </a:solidFill>
              </a:rPr>
              <a:t>SP</a:t>
            </a:r>
            <a:endParaRPr lang="pt-BR" sz="1600" i="1" dirty="0">
              <a:solidFill>
                <a:schemeClr val="bg1"/>
              </a:solidFill>
            </a:endParaRPr>
          </a:p>
        </p:txBody>
      </p:sp>
      <p:sp>
        <p:nvSpPr>
          <p:cNvPr id="8" name="Texto explicativo retangular 7"/>
          <p:cNvSpPr/>
          <p:nvPr/>
        </p:nvSpPr>
        <p:spPr>
          <a:xfrm>
            <a:off x="741721" y="1274719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762722" y="1274719"/>
            <a:ext cx="33843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Estou frágil </a:t>
            </a:r>
            <a:r>
              <a:rPr lang="pt-BR" dirty="0">
                <a:solidFill>
                  <a:schemeClr val="bg1"/>
                </a:solidFill>
              </a:rPr>
              <a:t>e Triste....preciso demais sentir o poder de Deus na minha vida. Me sinto encurralada</a:t>
            </a:r>
            <a:r>
              <a:rPr lang="pt-BR" dirty="0" smtClean="0">
                <a:solidFill>
                  <a:schemeClr val="bg1"/>
                </a:solidFill>
              </a:rPr>
              <a:t>, não </a:t>
            </a:r>
            <a:r>
              <a:rPr lang="pt-BR" dirty="0">
                <a:solidFill>
                  <a:schemeClr val="bg1"/>
                </a:solidFill>
              </a:rPr>
              <a:t>estou bem. Deus precisa ouvir o meu socorro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</a:p>
          <a:p>
            <a:pPr algn="r"/>
            <a:r>
              <a:rPr lang="pt-BR" sz="1600" i="1" dirty="0" err="1">
                <a:solidFill>
                  <a:schemeClr val="bg1"/>
                </a:solidFill>
              </a:rPr>
              <a:t>Joceara</a:t>
            </a:r>
            <a:r>
              <a:rPr lang="pt-BR" sz="1600" i="1" dirty="0">
                <a:solidFill>
                  <a:schemeClr val="bg1"/>
                </a:solidFill>
              </a:rPr>
              <a:t> – </a:t>
            </a:r>
            <a:r>
              <a:rPr lang="pt-BR" sz="1600" i="1" dirty="0" smtClean="0">
                <a:solidFill>
                  <a:schemeClr val="bg1"/>
                </a:solidFill>
              </a:rPr>
              <a:t>ES</a:t>
            </a:r>
            <a:endParaRPr lang="pt-BR" sz="1600" i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-13691" y="476250"/>
            <a:ext cx="9166656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latin typeface="+mj-lt"/>
              </a:rPr>
              <a:t>Testemunhos – dificuldades e orações</a:t>
            </a:r>
            <a:endParaRPr lang="pt-BR" sz="3200" dirty="0">
              <a:latin typeface="+mj-lt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C:\Users\USUARIO\Documents\ConhecerDeus\MediaKit\logos\com fundo\conhecerdeu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2" y="0"/>
            <a:ext cx="2857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67" y="5821650"/>
            <a:ext cx="9259979" cy="103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o explicativo retangular 14"/>
          <p:cNvSpPr/>
          <p:nvPr/>
        </p:nvSpPr>
        <p:spPr>
          <a:xfrm rot="10800000">
            <a:off x="750637" y="3645025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6" name="Texto explicativo retangular 15"/>
          <p:cNvSpPr/>
          <p:nvPr/>
        </p:nvSpPr>
        <p:spPr>
          <a:xfrm rot="10800000">
            <a:off x="5004048" y="3645026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741721" y="3645025"/>
            <a:ext cx="33843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>
                <a:solidFill>
                  <a:schemeClr val="bg1"/>
                </a:solidFill>
              </a:rPr>
              <a:t>so</a:t>
            </a:r>
            <a:r>
              <a:rPr lang="pt-BR" dirty="0" smtClean="0">
                <a:solidFill>
                  <a:schemeClr val="bg1"/>
                </a:solidFill>
              </a:rPr>
              <a:t> não cometi ainda um </a:t>
            </a:r>
            <a:r>
              <a:rPr lang="pt-BR" dirty="0" err="1" smtClean="0">
                <a:solidFill>
                  <a:schemeClr val="bg1"/>
                </a:solidFill>
              </a:rPr>
              <a:t>suicidio</a:t>
            </a:r>
            <a:r>
              <a:rPr lang="pt-BR" dirty="0" smtClean="0">
                <a:solidFill>
                  <a:schemeClr val="bg1"/>
                </a:solidFill>
              </a:rPr>
              <a:t> porque tenho algumas pendencias em nome do meu filho [...] </a:t>
            </a:r>
            <a:r>
              <a:rPr lang="pt-BR" dirty="0" err="1" smtClean="0">
                <a:solidFill>
                  <a:schemeClr val="bg1"/>
                </a:solidFill>
              </a:rPr>
              <a:t>nao</a:t>
            </a:r>
            <a:r>
              <a:rPr lang="pt-BR" dirty="0" smtClean="0">
                <a:solidFill>
                  <a:schemeClr val="bg1"/>
                </a:solidFill>
              </a:rPr>
              <a:t> aguento mais </a:t>
            </a:r>
            <a:r>
              <a:rPr lang="pt-BR" dirty="0" err="1" smtClean="0">
                <a:solidFill>
                  <a:schemeClr val="bg1"/>
                </a:solidFill>
              </a:rPr>
              <a:t>ve</a:t>
            </a:r>
            <a:r>
              <a:rPr lang="pt-BR" dirty="0" smtClean="0">
                <a:solidFill>
                  <a:schemeClr val="bg1"/>
                </a:solidFill>
              </a:rPr>
              <a:t> minha </a:t>
            </a:r>
            <a:r>
              <a:rPr lang="pt-BR" dirty="0" err="1" smtClean="0">
                <a:solidFill>
                  <a:schemeClr val="bg1"/>
                </a:solidFill>
              </a:rPr>
              <a:t>familia</a:t>
            </a:r>
            <a:r>
              <a:rPr lang="pt-BR" dirty="0" smtClean="0">
                <a:solidFill>
                  <a:schemeClr val="bg1"/>
                </a:solidFill>
              </a:rPr>
              <a:t> sofrendo.</a:t>
            </a: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Rogério– ES</a:t>
            </a:r>
            <a:endParaRPr lang="pt-BR" sz="1600" i="1" dirty="0">
              <a:solidFill>
                <a:schemeClr val="bg1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5004047" y="3645026"/>
            <a:ext cx="33843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estou em depressão [...], perdi minha mãe [...] e meu pai [...], estou completamente sozinha. Só me parece o suicídio como fim da grande dor.</a:t>
            </a: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Salete</a:t>
            </a:r>
            <a:endParaRPr lang="pt-B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15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o explicativo retangular 9"/>
          <p:cNvSpPr/>
          <p:nvPr/>
        </p:nvSpPr>
        <p:spPr>
          <a:xfrm>
            <a:off x="5004048" y="1290668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5004047" y="1290668"/>
            <a:ext cx="338931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[...] Agradeço pelo atendimento. Foi de grande importância para mim. Estudei os ensinamentos e continuo buscando à Deus nas igrejas [...] Muito obrigada.</a:t>
            </a: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Cilene</a:t>
            </a:r>
            <a:endParaRPr lang="pt-BR" sz="1600" i="1" dirty="0">
              <a:solidFill>
                <a:schemeClr val="bg1"/>
              </a:solidFill>
            </a:endParaRPr>
          </a:p>
        </p:txBody>
      </p:sp>
      <p:sp>
        <p:nvSpPr>
          <p:cNvPr id="8" name="Texto explicativo retangular 7"/>
          <p:cNvSpPr/>
          <p:nvPr/>
        </p:nvSpPr>
        <p:spPr>
          <a:xfrm>
            <a:off x="741721" y="1274719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762722" y="1274719"/>
            <a:ext cx="33843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Bom dia, 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Muito obrigada por se lembrarem de mim, estou muito feliz pois há 15 dias </a:t>
            </a:r>
            <a:r>
              <a:rPr lang="pt-BR" dirty="0" err="1" smtClean="0">
                <a:solidFill>
                  <a:schemeClr val="bg1"/>
                </a:solidFill>
              </a:rPr>
              <a:t>atras</a:t>
            </a:r>
            <a:r>
              <a:rPr lang="pt-BR" dirty="0" smtClean="0">
                <a:solidFill>
                  <a:schemeClr val="bg1"/>
                </a:solidFill>
              </a:rPr>
              <a:t> eu me batizei</a:t>
            </a:r>
          </a:p>
          <a:p>
            <a:endParaRPr lang="pt-BR" dirty="0" smtClean="0">
              <a:solidFill>
                <a:schemeClr val="bg1"/>
              </a:solidFill>
            </a:endParaRP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Samara – MG</a:t>
            </a:r>
            <a:endParaRPr lang="pt-BR" sz="1600" i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-13691" y="476250"/>
            <a:ext cx="9166656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latin typeface="+mj-lt"/>
              </a:rPr>
              <a:t>Testemunhos - agradecimentos</a:t>
            </a:r>
            <a:endParaRPr lang="pt-BR" sz="3200" dirty="0">
              <a:latin typeface="+mj-lt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C:\Users\USUARIO\Documents\ConhecerDeus\MediaKit\logos\com fundo\conhecerdeu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2" y="0"/>
            <a:ext cx="2857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67" y="5821650"/>
            <a:ext cx="9259979" cy="103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o explicativo retangular 14"/>
          <p:cNvSpPr/>
          <p:nvPr/>
        </p:nvSpPr>
        <p:spPr>
          <a:xfrm rot="10800000">
            <a:off x="750637" y="3645025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6" name="Texto explicativo retangular 15"/>
          <p:cNvSpPr/>
          <p:nvPr/>
        </p:nvSpPr>
        <p:spPr>
          <a:xfrm rot="10800000">
            <a:off x="5004048" y="3645026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741721" y="3645025"/>
            <a:ext cx="33843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Abençoado curso, DEUS os abençoe por este presente maravilhoso que nos faz crescer na fé em CRISTO JESUS.</a:t>
            </a:r>
          </a:p>
          <a:p>
            <a:endParaRPr lang="pt-BR" dirty="0" smtClean="0">
              <a:solidFill>
                <a:schemeClr val="bg1"/>
              </a:solidFill>
            </a:endParaRP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Marquinhos – SC</a:t>
            </a:r>
            <a:endParaRPr lang="pt-BR" sz="1600" i="1" dirty="0">
              <a:solidFill>
                <a:schemeClr val="bg1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5004047" y="3645026"/>
            <a:ext cx="33843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Obrigada pelas mensagens que </a:t>
            </a:r>
            <a:r>
              <a:rPr lang="pt-BR" dirty="0" err="1" smtClean="0">
                <a:solidFill>
                  <a:schemeClr val="bg1"/>
                </a:solidFill>
              </a:rPr>
              <a:t>teen</a:t>
            </a:r>
            <a:r>
              <a:rPr lang="pt-BR" dirty="0" smtClean="0">
                <a:solidFill>
                  <a:schemeClr val="bg1"/>
                </a:solidFill>
              </a:rPr>
              <a:t> me enviado, eu preciso conhecer mais de Deus.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endParaRPr lang="pt-BR" dirty="0" smtClean="0">
              <a:solidFill>
                <a:schemeClr val="bg1"/>
              </a:solidFill>
            </a:endParaRP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Neuza </a:t>
            </a:r>
            <a:r>
              <a:rPr lang="pt-BR" sz="1600" i="1" dirty="0">
                <a:solidFill>
                  <a:schemeClr val="bg1"/>
                </a:solidFill>
              </a:rPr>
              <a:t>– </a:t>
            </a:r>
            <a:r>
              <a:rPr lang="pt-BR" sz="1600" i="1" dirty="0" smtClean="0">
                <a:solidFill>
                  <a:schemeClr val="bg1"/>
                </a:solidFill>
              </a:rPr>
              <a:t>SP</a:t>
            </a:r>
            <a:endParaRPr lang="pt-B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o explicativo retangular 9"/>
          <p:cNvSpPr/>
          <p:nvPr/>
        </p:nvSpPr>
        <p:spPr>
          <a:xfrm>
            <a:off x="5004048" y="1290668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/>
          <p:cNvSpPr txBox="1"/>
          <p:nvPr/>
        </p:nvSpPr>
        <p:spPr>
          <a:xfrm>
            <a:off x="5004047" y="1290668"/>
            <a:ext cx="338931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Sim. Tenho lido todos os dias a bíblia [...] Se puder indica-me uma igreja onde eu possa compartilhar os ensinamentos de Nosso </a:t>
            </a:r>
            <a:r>
              <a:rPr lang="pt-BR" dirty="0" err="1" smtClean="0">
                <a:solidFill>
                  <a:schemeClr val="bg1"/>
                </a:solidFill>
              </a:rPr>
              <a:t>Senhoir</a:t>
            </a:r>
            <a:r>
              <a:rPr lang="pt-BR" dirty="0" smtClean="0">
                <a:solidFill>
                  <a:schemeClr val="bg1"/>
                </a:solidFill>
              </a:rPr>
              <a:t> Jesus Cristo. [...]</a:t>
            </a: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Carlos </a:t>
            </a:r>
            <a:r>
              <a:rPr lang="pt-BR" sz="1600" i="1" dirty="0">
                <a:solidFill>
                  <a:schemeClr val="bg1"/>
                </a:solidFill>
              </a:rPr>
              <a:t>–</a:t>
            </a:r>
            <a:r>
              <a:rPr lang="pt-BR" sz="1600" i="1" dirty="0" smtClean="0">
                <a:solidFill>
                  <a:schemeClr val="bg1"/>
                </a:solidFill>
              </a:rPr>
              <a:t> MT</a:t>
            </a:r>
            <a:endParaRPr lang="pt-BR" sz="1600" i="1" dirty="0">
              <a:solidFill>
                <a:schemeClr val="bg1"/>
              </a:solidFill>
            </a:endParaRPr>
          </a:p>
        </p:txBody>
      </p:sp>
      <p:sp>
        <p:nvSpPr>
          <p:cNvPr id="8" name="Texto explicativo retangular 7"/>
          <p:cNvSpPr/>
          <p:nvPr/>
        </p:nvSpPr>
        <p:spPr>
          <a:xfrm>
            <a:off x="741721" y="1274719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762722" y="1274719"/>
            <a:ext cx="33843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[...] em relação a igreja gostaria sim que </a:t>
            </a:r>
            <a:r>
              <a:rPr lang="pt-BR" dirty="0" err="1" smtClean="0">
                <a:solidFill>
                  <a:schemeClr val="bg1"/>
                </a:solidFill>
              </a:rPr>
              <a:t>vcs</a:t>
            </a:r>
            <a:r>
              <a:rPr lang="pt-BR" dirty="0" smtClean="0">
                <a:solidFill>
                  <a:schemeClr val="bg1"/>
                </a:solidFill>
              </a:rPr>
              <a:t> me indicasse uma pois a que vou não tem ensinamentos </a:t>
            </a:r>
            <a:r>
              <a:rPr lang="pt-BR" dirty="0" err="1" smtClean="0">
                <a:solidFill>
                  <a:schemeClr val="bg1"/>
                </a:solidFill>
              </a:rPr>
              <a:t>bíbicos</a:t>
            </a:r>
            <a:r>
              <a:rPr lang="pt-BR" dirty="0" smtClean="0">
                <a:solidFill>
                  <a:schemeClr val="bg1"/>
                </a:solidFill>
              </a:rPr>
              <a:t>, desde já agradeço a ajuda.</a:t>
            </a: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Eliane – SP</a:t>
            </a:r>
            <a:endParaRPr lang="pt-BR" sz="1600" i="1" dirty="0">
              <a:solidFill>
                <a:schemeClr val="bg1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-13691" y="476250"/>
            <a:ext cx="9166656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latin typeface="+mj-lt"/>
              </a:rPr>
              <a:t>Testemunhos – pedindo indicação de igreja</a:t>
            </a:r>
            <a:endParaRPr lang="pt-BR" sz="3200" dirty="0">
              <a:latin typeface="+mj-lt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C:\Users\USUARIO\Documents\ConhecerDeus\MediaKit\logos\com fundo\conhecerdeu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2" y="0"/>
            <a:ext cx="2857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67" y="5821650"/>
            <a:ext cx="9259979" cy="103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o explicativo retangular 14"/>
          <p:cNvSpPr/>
          <p:nvPr/>
        </p:nvSpPr>
        <p:spPr>
          <a:xfrm rot="10800000">
            <a:off x="750637" y="3645025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6" name="Texto explicativo retangular 15"/>
          <p:cNvSpPr/>
          <p:nvPr/>
        </p:nvSpPr>
        <p:spPr>
          <a:xfrm rot="10800000">
            <a:off x="5004048" y="3645026"/>
            <a:ext cx="3389315" cy="1846659"/>
          </a:xfrm>
          <a:prstGeom prst="wedgeRectCallout">
            <a:avLst>
              <a:gd name="adj1" fmla="val -49667"/>
              <a:gd name="adj2" fmla="val 743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741721" y="3645025"/>
            <a:ext cx="33843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Gostaria de saber o endereço de uma igreja próxima de minha casa!</a:t>
            </a:r>
          </a:p>
          <a:p>
            <a:endParaRPr lang="pt-BR" dirty="0" smtClean="0">
              <a:solidFill>
                <a:schemeClr val="bg1"/>
              </a:solidFill>
            </a:endParaRPr>
          </a:p>
          <a:p>
            <a:endParaRPr lang="pt-BR" dirty="0" smtClean="0">
              <a:solidFill>
                <a:schemeClr val="bg1"/>
              </a:solidFill>
            </a:endParaRPr>
          </a:p>
          <a:p>
            <a:pPr algn="r"/>
            <a:r>
              <a:rPr lang="pt-BR" sz="1600" i="1" dirty="0" smtClean="0">
                <a:solidFill>
                  <a:schemeClr val="bg1"/>
                </a:solidFill>
              </a:rPr>
              <a:t>Paulo – PA</a:t>
            </a:r>
            <a:endParaRPr lang="pt-BR" sz="1600" i="1" dirty="0">
              <a:solidFill>
                <a:schemeClr val="bg1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5004047" y="3645026"/>
            <a:ext cx="33843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Eu vou me mudar e gostaria que, se você puder, me recomendar uma Igreja em Goiânia no Setor Universitário.</a:t>
            </a:r>
          </a:p>
          <a:p>
            <a:endParaRPr lang="pt-BR" dirty="0">
              <a:solidFill>
                <a:schemeClr val="bg1"/>
              </a:solidFill>
            </a:endParaRPr>
          </a:p>
          <a:p>
            <a:pPr algn="r"/>
            <a:r>
              <a:rPr lang="pt-BR" sz="1600" i="1" dirty="0" err="1" smtClean="0">
                <a:solidFill>
                  <a:schemeClr val="bg1"/>
                </a:solidFill>
              </a:rPr>
              <a:t>Brenna</a:t>
            </a:r>
            <a:r>
              <a:rPr lang="pt-BR" sz="1600" i="1" dirty="0" smtClean="0">
                <a:solidFill>
                  <a:schemeClr val="bg1"/>
                </a:solidFill>
              </a:rPr>
              <a:t> – GO</a:t>
            </a:r>
            <a:endParaRPr lang="pt-BR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06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-13691" y="476250"/>
            <a:ext cx="9166656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latin typeface="+mj-lt"/>
              </a:rPr>
              <a:t>Como colaborar</a:t>
            </a:r>
            <a:endParaRPr lang="pt-BR" sz="3200" dirty="0">
              <a:latin typeface="+mj-lt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C:\Users\USUARIO\Documents\ConhecerDeus\MediaKit\logos\com fundo\conhecerdeu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2" y="0"/>
            <a:ext cx="2857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67" y="5821650"/>
            <a:ext cx="9259979" cy="103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Users\USUARIO\Documents\ConhecerDeus\MediaKit\logos\com fundo\falardedeu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162" y="5345400"/>
            <a:ext cx="2733675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158043583"/>
              </p:ext>
            </p:extLst>
          </p:nvPr>
        </p:nvGraphicFramePr>
        <p:xfrm>
          <a:off x="2051720" y="1421064"/>
          <a:ext cx="4968552" cy="3664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93050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359</Words>
  <Application>Microsoft Office PowerPoint</Application>
  <PresentationFormat>Apresentação na tela (4:3)</PresentationFormat>
  <Paragraphs>49</Paragraphs>
  <Slides>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20</cp:revision>
  <dcterms:created xsi:type="dcterms:W3CDTF">2013-06-13T14:16:32Z</dcterms:created>
  <dcterms:modified xsi:type="dcterms:W3CDTF">2015-08-07T13:19:47Z</dcterms:modified>
</cp:coreProperties>
</file>